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759A-A7F7-425C-B615-4965C95863F9}" type="datetimeFigureOut">
              <a:rPr lang="da-DK" smtClean="0"/>
              <a:t>12-12-2012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7157-C303-4EC9-BCEB-578F996E4AD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7776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759A-A7F7-425C-B615-4965C95863F9}" type="datetimeFigureOut">
              <a:rPr lang="da-DK" smtClean="0"/>
              <a:t>12-12-2012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7157-C303-4EC9-BCEB-578F996E4AD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4797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759A-A7F7-425C-B615-4965C95863F9}" type="datetimeFigureOut">
              <a:rPr lang="da-DK" smtClean="0"/>
              <a:t>12-12-2012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7157-C303-4EC9-BCEB-578F996E4AD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2236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759A-A7F7-425C-B615-4965C95863F9}" type="datetimeFigureOut">
              <a:rPr lang="da-DK" smtClean="0"/>
              <a:t>12-12-2012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7157-C303-4EC9-BCEB-578F996E4AD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0294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759A-A7F7-425C-B615-4965C95863F9}" type="datetimeFigureOut">
              <a:rPr lang="da-DK" smtClean="0"/>
              <a:t>12-12-2012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7157-C303-4EC9-BCEB-578F996E4AD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0886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759A-A7F7-425C-B615-4965C95863F9}" type="datetimeFigureOut">
              <a:rPr lang="da-DK" smtClean="0"/>
              <a:t>12-12-2012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7157-C303-4EC9-BCEB-578F996E4AD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361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759A-A7F7-425C-B615-4965C95863F9}" type="datetimeFigureOut">
              <a:rPr lang="da-DK" smtClean="0"/>
              <a:t>12-12-2012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7157-C303-4EC9-BCEB-578F996E4AD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064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759A-A7F7-425C-B615-4965C95863F9}" type="datetimeFigureOut">
              <a:rPr lang="da-DK" smtClean="0"/>
              <a:t>12-12-2012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7157-C303-4EC9-BCEB-578F996E4AD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4445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759A-A7F7-425C-B615-4965C95863F9}" type="datetimeFigureOut">
              <a:rPr lang="da-DK" smtClean="0"/>
              <a:t>12-12-2012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7157-C303-4EC9-BCEB-578F996E4AD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0390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759A-A7F7-425C-B615-4965C95863F9}" type="datetimeFigureOut">
              <a:rPr lang="da-DK" smtClean="0"/>
              <a:t>12-12-2012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7157-C303-4EC9-BCEB-578F996E4AD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4621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759A-A7F7-425C-B615-4965C95863F9}" type="datetimeFigureOut">
              <a:rPr lang="da-DK" smtClean="0"/>
              <a:t>12-12-2012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7157-C303-4EC9-BCEB-578F996E4AD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794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5759A-A7F7-425C-B615-4965C95863F9}" type="datetimeFigureOut">
              <a:rPr lang="da-DK" smtClean="0"/>
              <a:t>12-12-2012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77157-C303-4EC9-BCEB-578F996E4AD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687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5489816" y="4916349"/>
            <a:ext cx="449999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da-DK" dirty="0" smtClean="0"/>
              <a:t>1.      Lille sky gik morgentur</a:t>
            </a:r>
            <a:br>
              <a:rPr lang="da-DK" dirty="0" smtClean="0"/>
            </a:br>
            <a:r>
              <a:rPr lang="da-DK" dirty="0" smtClean="0"/>
              <a:t>    på den blanke himmel,</a:t>
            </a:r>
            <a:br>
              <a:rPr lang="da-DK" dirty="0" smtClean="0"/>
            </a:br>
            <a:r>
              <a:rPr lang="da-DK" dirty="0" smtClean="0"/>
              <a:t>    </a:t>
            </a:r>
            <a:r>
              <a:rPr lang="da-DK" dirty="0" err="1" smtClean="0"/>
              <a:t>tegned</a:t>
            </a:r>
            <a:r>
              <a:rPr lang="da-DK" dirty="0" smtClean="0"/>
              <a:t>’ skygge på en mur,</a:t>
            </a:r>
            <a:br>
              <a:rPr lang="da-DK" dirty="0" smtClean="0"/>
            </a:br>
            <a:r>
              <a:rPr lang="da-DK" dirty="0" smtClean="0"/>
              <a:t>    så på verdens vrimmel.</a:t>
            </a:r>
            <a:endParaRPr lang="da-DK" dirty="0"/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684213" y="188913"/>
            <a:ext cx="684053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b="1" dirty="0" smtClean="0"/>
              <a:t>Lille sky gik morgentur    </a:t>
            </a:r>
            <a:r>
              <a:rPr lang="da-DK" i="1" dirty="0" smtClean="0"/>
              <a:t>Børnesang – Halfdan Rasmussen</a:t>
            </a:r>
            <a:endParaRPr lang="da-DK" b="1" i="1" dirty="0"/>
          </a:p>
          <a:p>
            <a:pPr eaLnBrk="1" hangingPunct="1">
              <a:spcBef>
                <a:spcPct val="50000"/>
              </a:spcBef>
            </a:pPr>
            <a:endParaRPr lang="da-DK" b="1" dirty="0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5489817" y="4916349"/>
            <a:ext cx="3403358" cy="1754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5126" name="Tekstboks 7"/>
          <p:cNvSpPr txBox="1">
            <a:spLocks noChangeArrowheads="1"/>
          </p:cNvSpPr>
          <p:nvPr/>
        </p:nvSpPr>
        <p:spPr bwMode="auto">
          <a:xfrm>
            <a:off x="8027988" y="188913"/>
            <a:ext cx="865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dirty="0"/>
              <a:t>1 af </a:t>
            </a:r>
            <a:r>
              <a:rPr lang="da-DK" dirty="0" smtClean="0"/>
              <a:t>4</a:t>
            </a:r>
            <a:endParaRPr lang="da-DK" dirty="0"/>
          </a:p>
        </p:txBody>
      </p:sp>
      <p:pic>
        <p:nvPicPr>
          <p:cNvPr id="1026" name="Picture 2" descr="http://msy316.files.wordpress.com/2011/07/single_cloud_by_nintentofu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3"/>
          <a:stretch/>
        </p:blipFill>
        <p:spPr bwMode="auto">
          <a:xfrm>
            <a:off x="323528" y="583373"/>
            <a:ext cx="6264052" cy="417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503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5777992" y="4928189"/>
            <a:ext cx="449999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da-DK" dirty="0" smtClean="0"/>
              <a:t>2.      Kiggede i søens vand,</a:t>
            </a:r>
            <a:br>
              <a:rPr lang="da-DK" dirty="0" smtClean="0"/>
            </a:br>
            <a:r>
              <a:rPr lang="da-DK" dirty="0" smtClean="0"/>
              <a:t>    så sin egen mave,</a:t>
            </a:r>
            <a:br>
              <a:rPr lang="da-DK" dirty="0" smtClean="0"/>
            </a:br>
            <a:r>
              <a:rPr lang="da-DK" dirty="0" smtClean="0"/>
              <a:t>    så en lille </a:t>
            </a:r>
            <a:r>
              <a:rPr lang="da-DK" dirty="0" err="1" smtClean="0"/>
              <a:t>vralteand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    gå i præstens have.</a:t>
            </a:r>
            <a:endParaRPr lang="da-DK" dirty="0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5777991" y="4916349"/>
            <a:ext cx="3115183" cy="1754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5126" name="Tekstboks 7"/>
          <p:cNvSpPr txBox="1">
            <a:spLocks noChangeArrowheads="1"/>
          </p:cNvSpPr>
          <p:nvPr/>
        </p:nvSpPr>
        <p:spPr bwMode="auto">
          <a:xfrm>
            <a:off x="8027988" y="188913"/>
            <a:ext cx="865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dirty="0" smtClean="0"/>
              <a:t>2 </a:t>
            </a:r>
            <a:r>
              <a:rPr lang="da-DK" dirty="0"/>
              <a:t>af </a:t>
            </a:r>
            <a:r>
              <a:rPr lang="da-DK" dirty="0" smtClean="0"/>
              <a:t>4</a:t>
            </a:r>
            <a:endParaRPr lang="da-DK" dirty="0"/>
          </a:p>
        </p:txBody>
      </p:sp>
      <p:pic>
        <p:nvPicPr>
          <p:cNvPr id="2050" name="Picture 2" descr="http://www.animalphotos.biz/wp-content/uploads/2012/06/Brown-Duck-with-Blue-Bit-Wal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732"/>
            <a:ext cx="6192688" cy="464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286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5652121" y="4928189"/>
            <a:ext cx="462586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da-DK" dirty="0" smtClean="0"/>
              <a:t>3.     Kunne ikke holde sig,</a:t>
            </a:r>
            <a:br>
              <a:rPr lang="da-DK" dirty="0" smtClean="0"/>
            </a:br>
            <a:r>
              <a:rPr lang="da-DK" dirty="0" smtClean="0"/>
              <a:t>   havde ingen potte,</a:t>
            </a:r>
            <a:br>
              <a:rPr lang="da-DK" dirty="0" smtClean="0"/>
            </a:br>
            <a:r>
              <a:rPr lang="da-DK" dirty="0" smtClean="0"/>
              <a:t>   lod det dryppe på en vej,</a:t>
            </a:r>
            <a:br>
              <a:rPr lang="da-DK" dirty="0" smtClean="0"/>
            </a:br>
            <a:r>
              <a:rPr lang="da-DK" dirty="0" smtClean="0"/>
              <a:t>   skønt den ikke måtte.</a:t>
            </a:r>
            <a:endParaRPr lang="da-DK" dirty="0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5652121" y="4916349"/>
            <a:ext cx="3241054" cy="1754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5126" name="Tekstboks 7"/>
          <p:cNvSpPr txBox="1">
            <a:spLocks noChangeArrowheads="1"/>
          </p:cNvSpPr>
          <p:nvPr/>
        </p:nvSpPr>
        <p:spPr bwMode="auto">
          <a:xfrm>
            <a:off x="8027988" y="188913"/>
            <a:ext cx="865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dirty="0" smtClean="0"/>
              <a:t>3 </a:t>
            </a:r>
            <a:r>
              <a:rPr lang="da-DK" dirty="0"/>
              <a:t>af </a:t>
            </a:r>
            <a:r>
              <a:rPr lang="da-DK" dirty="0" smtClean="0"/>
              <a:t>4</a:t>
            </a:r>
            <a:endParaRPr lang="da-DK" dirty="0"/>
          </a:p>
        </p:txBody>
      </p:sp>
      <p:pic>
        <p:nvPicPr>
          <p:cNvPr id="3074" name="Picture 2" descr="http://1.bp.blogspot.com/_yUYXtq79InY/TH7panXmSDI/AAAAAAAAED8/lU_MqSmMy-U/s1600/DSCN01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66"/>
            <a:ext cx="6120680" cy="457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361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5364088" y="4928189"/>
            <a:ext cx="449999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da-DK" dirty="0" smtClean="0"/>
              <a:t>4.     Løb med blæsten hjem igen,</a:t>
            </a:r>
            <a:br>
              <a:rPr lang="da-DK" dirty="0" smtClean="0"/>
            </a:br>
            <a:r>
              <a:rPr lang="da-DK" dirty="0" smtClean="0"/>
              <a:t>  så et bjerg med sne på,</a:t>
            </a:r>
            <a:br>
              <a:rPr lang="da-DK" dirty="0" smtClean="0"/>
            </a:br>
            <a:r>
              <a:rPr lang="da-DK" dirty="0" smtClean="0"/>
              <a:t>  fik en lille smule skæld,</a:t>
            </a:r>
            <a:br>
              <a:rPr lang="da-DK" dirty="0" smtClean="0"/>
            </a:br>
            <a:r>
              <a:rPr lang="da-DK" dirty="0" smtClean="0"/>
              <a:t>  og en anden ble på.</a:t>
            </a:r>
            <a:endParaRPr lang="da-DK" dirty="0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5364087" y="4916349"/>
            <a:ext cx="3529087" cy="1754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5126" name="Tekstboks 7"/>
          <p:cNvSpPr txBox="1">
            <a:spLocks noChangeArrowheads="1"/>
          </p:cNvSpPr>
          <p:nvPr/>
        </p:nvSpPr>
        <p:spPr bwMode="auto">
          <a:xfrm>
            <a:off x="8027988" y="188913"/>
            <a:ext cx="865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dirty="0" smtClean="0"/>
              <a:t>4 </a:t>
            </a:r>
            <a:r>
              <a:rPr lang="da-DK" dirty="0"/>
              <a:t>af </a:t>
            </a:r>
            <a:r>
              <a:rPr lang="da-DK" dirty="0" smtClean="0"/>
              <a:t>4</a:t>
            </a:r>
            <a:endParaRPr lang="da-DK" dirty="0"/>
          </a:p>
        </p:txBody>
      </p:sp>
      <p:pic>
        <p:nvPicPr>
          <p:cNvPr id="4098" name="Picture 2" descr="http://3.bp.blogspot.com/--VNLpcvambk/Totq5D-d-jI/AAAAAAAAAIY/3uhJrTm17g4/s1600/duck-with-di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06" y="171964"/>
            <a:ext cx="6376900" cy="455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361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48</Words>
  <Application>Microsoft Office PowerPoint</Application>
  <PresentationFormat>Skærmshow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4</vt:i4>
      </vt:variant>
    </vt:vector>
  </HeadingPairs>
  <TitlesOfParts>
    <vt:vector size="5" baseType="lpstr">
      <vt:lpstr>Kontortema</vt:lpstr>
      <vt:lpstr>PowerPoint-præsentation</vt:lpstr>
      <vt:lpstr>PowerPoint-præsentation</vt:lpstr>
      <vt:lpstr>PowerPoint-præsentation</vt:lpstr>
      <vt:lpstr>PowerPoint-præsentation</vt:lpstr>
    </vt:vector>
  </TitlesOfParts>
  <Company>Assens Skoler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Jan Christiansen</dc:creator>
  <cp:lastModifiedBy>Jan Christiansen</cp:lastModifiedBy>
  <cp:revision>3</cp:revision>
  <dcterms:created xsi:type="dcterms:W3CDTF">2012-12-12T13:04:14Z</dcterms:created>
  <dcterms:modified xsi:type="dcterms:W3CDTF">2012-12-12T13:26:55Z</dcterms:modified>
</cp:coreProperties>
</file>